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23"/>
  </p:notesMasterIdLst>
  <p:sldIdLst>
    <p:sldId id="1864" r:id="rId5"/>
    <p:sldId id="1875" r:id="rId6"/>
    <p:sldId id="1846" r:id="rId7"/>
    <p:sldId id="1845" r:id="rId8"/>
    <p:sldId id="1882" r:id="rId9"/>
    <p:sldId id="1876" r:id="rId10"/>
    <p:sldId id="1870" r:id="rId11"/>
    <p:sldId id="1877" r:id="rId12"/>
    <p:sldId id="1871" r:id="rId13"/>
    <p:sldId id="1878" r:id="rId14"/>
    <p:sldId id="1848" r:id="rId15"/>
    <p:sldId id="1887" r:id="rId16"/>
    <p:sldId id="1888" r:id="rId17"/>
    <p:sldId id="1883" r:id="rId18"/>
    <p:sldId id="1884" r:id="rId19"/>
    <p:sldId id="1886" r:id="rId20"/>
    <p:sldId id="1872" r:id="rId21"/>
    <p:sldId id="1879" r:id="rId2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87"/>
    <a:srgbClr val="FF2625"/>
    <a:srgbClr val="007788"/>
    <a:srgbClr val="297C2A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gawan Reddy" userId="bba427f692340b1d" providerId="LiveId" clId="{8778B299-1691-41EC-BF6C-AAFD32FDE1C6}"/>
    <pc:docChg chg="undo redo custSel addSld delSld modSld">
      <pc:chgData name="Bagawan Reddy" userId="bba427f692340b1d" providerId="LiveId" clId="{8778B299-1691-41EC-BF6C-AAFD32FDE1C6}" dt="2024-12-30T20:48:20.642" v="520"/>
      <pc:docMkLst>
        <pc:docMk/>
      </pc:docMkLst>
      <pc:sldChg chg="modSp mod">
        <pc:chgData name="Bagawan Reddy" userId="bba427f692340b1d" providerId="LiveId" clId="{8778B299-1691-41EC-BF6C-AAFD32FDE1C6}" dt="2024-11-30T02:13:16.841" v="10" actId="20577"/>
        <pc:sldMkLst>
          <pc:docMk/>
          <pc:sldMk cId="803542810" sldId="1845"/>
        </pc:sldMkLst>
        <pc:spChg chg="mod">
          <ac:chgData name="Bagawan Reddy" userId="bba427f692340b1d" providerId="LiveId" clId="{8778B299-1691-41EC-BF6C-AAFD32FDE1C6}" dt="2024-11-30T02:13:16.841" v="10" actId="20577"/>
          <ac:spMkLst>
            <pc:docMk/>
            <pc:sldMk cId="803542810" sldId="1845"/>
            <ac:spMk id="2" creationId="{16BA4CFA-DE7D-6BB8-F865-669A8717FD06}"/>
          </ac:spMkLst>
        </pc:spChg>
      </pc:sldChg>
      <pc:sldChg chg="modSp mod">
        <pc:chgData name="Bagawan Reddy" userId="bba427f692340b1d" providerId="LiveId" clId="{8778B299-1691-41EC-BF6C-AAFD32FDE1C6}" dt="2024-11-30T02:21:56.886" v="38" actId="20577"/>
        <pc:sldMkLst>
          <pc:docMk/>
          <pc:sldMk cId="461669259" sldId="1846"/>
        </pc:sldMkLst>
        <pc:spChg chg="mod">
          <ac:chgData name="Bagawan Reddy" userId="bba427f692340b1d" providerId="LiveId" clId="{8778B299-1691-41EC-BF6C-AAFD32FDE1C6}" dt="2024-11-30T02:21:56.886" v="38" actId="20577"/>
          <ac:spMkLst>
            <pc:docMk/>
            <pc:sldMk cId="461669259" sldId="1846"/>
            <ac:spMk id="2" creationId="{3F36812B-2065-4A2B-B59B-8957022687BC}"/>
          </ac:spMkLst>
        </pc:spChg>
      </pc:sldChg>
      <pc:sldChg chg="modSp mod">
        <pc:chgData name="Bagawan Reddy" userId="bba427f692340b1d" providerId="LiveId" clId="{8778B299-1691-41EC-BF6C-AAFD32FDE1C6}" dt="2024-11-30T02:51:21.777" v="218" actId="115"/>
        <pc:sldMkLst>
          <pc:docMk/>
          <pc:sldMk cId="2957678139" sldId="1848"/>
        </pc:sldMkLst>
        <pc:spChg chg="mod">
          <ac:chgData name="Bagawan Reddy" userId="bba427f692340b1d" providerId="LiveId" clId="{8778B299-1691-41EC-BF6C-AAFD32FDE1C6}" dt="2024-11-30T02:28:41.377" v="57" actId="2711"/>
          <ac:spMkLst>
            <pc:docMk/>
            <pc:sldMk cId="2957678139" sldId="1848"/>
            <ac:spMk id="4" creationId="{048FBE6B-DC67-4E64-80F4-CADE978D2FE3}"/>
          </ac:spMkLst>
        </pc:spChg>
        <pc:spChg chg="mod">
          <ac:chgData name="Bagawan Reddy" userId="bba427f692340b1d" providerId="LiveId" clId="{8778B299-1691-41EC-BF6C-AAFD32FDE1C6}" dt="2024-11-30T02:51:21.777" v="218" actId="115"/>
          <ac:spMkLst>
            <pc:docMk/>
            <pc:sldMk cId="2957678139" sldId="1848"/>
            <ac:spMk id="8" creationId="{04C05394-7D4E-9F9C-2A49-2562D99FAD2B}"/>
          </ac:spMkLst>
        </pc:spChg>
      </pc:sldChg>
      <pc:sldChg chg="addSp delSp modSp del mod">
        <pc:chgData name="Bagawan Reddy" userId="bba427f692340b1d" providerId="LiveId" clId="{8778B299-1691-41EC-BF6C-AAFD32FDE1C6}" dt="2024-11-30T02:49:34.107" v="177" actId="47"/>
        <pc:sldMkLst>
          <pc:docMk/>
          <pc:sldMk cId="1470979386" sldId="1866"/>
        </pc:sldMkLst>
      </pc:sldChg>
      <pc:sldChg chg="del">
        <pc:chgData name="Bagawan Reddy" userId="bba427f692340b1d" providerId="LiveId" clId="{8778B299-1691-41EC-BF6C-AAFD32FDE1C6}" dt="2024-11-30T02:19:13.028" v="28" actId="47"/>
        <pc:sldMkLst>
          <pc:docMk/>
          <pc:sldMk cId="3634486445" sldId="1869"/>
        </pc:sldMkLst>
      </pc:sldChg>
      <pc:sldChg chg="add">
        <pc:chgData name="Bagawan Reddy" userId="bba427f692340b1d" providerId="LiveId" clId="{8778B299-1691-41EC-BF6C-AAFD32FDE1C6}" dt="2024-11-30T02:20:02.752" v="32"/>
        <pc:sldMkLst>
          <pc:docMk/>
          <pc:sldMk cId="309177979" sldId="1870"/>
        </pc:sldMkLst>
      </pc:sldChg>
      <pc:sldChg chg="add">
        <pc:chgData name="Bagawan Reddy" userId="bba427f692340b1d" providerId="LiveId" clId="{8778B299-1691-41EC-BF6C-AAFD32FDE1C6}" dt="2024-11-30T02:20:02.752" v="32"/>
        <pc:sldMkLst>
          <pc:docMk/>
          <pc:sldMk cId="3074483843" sldId="1871"/>
        </pc:sldMkLst>
      </pc:sldChg>
      <pc:sldChg chg="addSp delSp modSp mod">
        <pc:chgData name="Bagawan Reddy" userId="bba427f692340b1d" providerId="LiveId" clId="{8778B299-1691-41EC-BF6C-AAFD32FDE1C6}" dt="2024-12-30T20:05:57.997" v="500" actId="1076"/>
        <pc:sldMkLst>
          <pc:docMk/>
          <pc:sldMk cId="1759835745" sldId="1872"/>
        </pc:sldMkLst>
        <pc:picChg chg="add mod modCrop">
          <ac:chgData name="Bagawan Reddy" userId="bba427f692340b1d" providerId="LiveId" clId="{8778B299-1691-41EC-BF6C-AAFD32FDE1C6}" dt="2024-12-30T20:05:55.937" v="499" actId="1076"/>
          <ac:picMkLst>
            <pc:docMk/>
            <pc:sldMk cId="1759835745" sldId="1872"/>
            <ac:picMk id="7" creationId="{4BB362AD-BBC9-255C-6251-3A1D51DC33BD}"/>
          </ac:picMkLst>
        </pc:picChg>
        <pc:picChg chg="del mod">
          <ac:chgData name="Bagawan Reddy" userId="bba427f692340b1d" providerId="LiveId" clId="{8778B299-1691-41EC-BF6C-AAFD32FDE1C6}" dt="2024-12-30T19:45:08.914" v="479" actId="478"/>
          <ac:picMkLst>
            <pc:docMk/>
            <pc:sldMk cId="1759835745" sldId="1872"/>
            <ac:picMk id="8" creationId="{E16B4B13-123C-B9DB-28C5-FA07F6680505}"/>
          </ac:picMkLst>
        </pc:picChg>
        <pc:picChg chg="mod modCrop">
          <ac:chgData name="Bagawan Reddy" userId="bba427f692340b1d" providerId="LiveId" clId="{8778B299-1691-41EC-BF6C-AAFD32FDE1C6}" dt="2024-12-30T20:05:53.885" v="498" actId="1076"/>
          <ac:picMkLst>
            <pc:docMk/>
            <pc:sldMk cId="1759835745" sldId="1872"/>
            <ac:picMk id="10" creationId="{E94280E3-0A0A-30F6-B3CB-6B1E210B3B7E}"/>
          </ac:picMkLst>
        </pc:picChg>
        <pc:picChg chg="mod">
          <ac:chgData name="Bagawan Reddy" userId="bba427f692340b1d" providerId="LiveId" clId="{8778B299-1691-41EC-BF6C-AAFD32FDE1C6}" dt="2024-12-30T20:05:57.997" v="500" actId="1076"/>
          <ac:picMkLst>
            <pc:docMk/>
            <pc:sldMk cId="1759835745" sldId="1872"/>
            <ac:picMk id="12" creationId="{2BA857C8-25BD-CBFD-64CE-44B123ABB5CF}"/>
          </ac:picMkLst>
        </pc:picChg>
      </pc:sldChg>
      <pc:sldChg chg="modSp mod">
        <pc:chgData name="Bagawan Reddy" userId="bba427f692340b1d" providerId="LiveId" clId="{8778B299-1691-41EC-BF6C-AAFD32FDE1C6}" dt="2024-11-30T02:25:58.228" v="42" actId="20577"/>
        <pc:sldMkLst>
          <pc:docMk/>
          <pc:sldMk cId="1999550746" sldId="1875"/>
        </pc:sldMkLst>
        <pc:spChg chg="mod">
          <ac:chgData name="Bagawan Reddy" userId="bba427f692340b1d" providerId="LiveId" clId="{8778B299-1691-41EC-BF6C-AAFD32FDE1C6}" dt="2024-11-30T02:25:46.708" v="41" actId="2711"/>
          <ac:spMkLst>
            <pc:docMk/>
            <pc:sldMk cId="1999550746" sldId="1875"/>
            <ac:spMk id="2" creationId="{D65E371D-27B8-77D4-9E82-7637E82D1E99}"/>
          </ac:spMkLst>
        </pc:spChg>
        <pc:spChg chg="mod">
          <ac:chgData name="Bagawan Reddy" userId="bba427f692340b1d" providerId="LiveId" clId="{8778B299-1691-41EC-BF6C-AAFD32FDE1C6}" dt="2024-11-30T02:25:58.228" v="42" actId="20577"/>
          <ac:spMkLst>
            <pc:docMk/>
            <pc:sldMk cId="1999550746" sldId="1875"/>
            <ac:spMk id="3" creationId="{095E028D-67A8-54BC-8181-9F83D5B10E98}"/>
          </ac:spMkLst>
        </pc:spChg>
      </pc:sldChg>
      <pc:sldChg chg="modSp add mod">
        <pc:chgData name="Bagawan Reddy" userId="bba427f692340b1d" providerId="LiveId" clId="{8778B299-1691-41EC-BF6C-AAFD32FDE1C6}" dt="2024-11-30T02:37:23.067" v="68" actId="21"/>
        <pc:sldMkLst>
          <pc:docMk/>
          <pc:sldMk cId="3169182559" sldId="1876"/>
        </pc:sldMkLst>
        <pc:spChg chg="mod">
          <ac:chgData name="Bagawan Reddy" userId="bba427f692340b1d" providerId="LiveId" clId="{8778B299-1691-41EC-BF6C-AAFD32FDE1C6}" dt="2024-11-30T02:37:23.067" v="68" actId="21"/>
          <ac:spMkLst>
            <pc:docMk/>
            <pc:sldMk cId="3169182559" sldId="1876"/>
            <ac:spMk id="13" creationId="{5587B4B2-95F6-D7CB-2A58-95158E71A798}"/>
          </ac:spMkLst>
        </pc:spChg>
        <pc:graphicFrameChg chg="modGraphic">
          <ac:chgData name="Bagawan Reddy" userId="bba427f692340b1d" providerId="LiveId" clId="{8778B299-1691-41EC-BF6C-AAFD32FDE1C6}" dt="2024-11-30T02:37:14.785" v="66" actId="14100"/>
          <ac:graphicFrameMkLst>
            <pc:docMk/>
            <pc:sldMk cId="3169182559" sldId="1876"/>
            <ac:graphicFrameMk id="11" creationId="{8CC34C97-28BF-6F50-B4C8-D3FD258C49FA}"/>
          </ac:graphicFrameMkLst>
        </pc:graphicFrameChg>
      </pc:sldChg>
      <pc:sldChg chg="add">
        <pc:chgData name="Bagawan Reddy" userId="bba427f692340b1d" providerId="LiveId" clId="{8778B299-1691-41EC-BF6C-AAFD32FDE1C6}" dt="2024-11-30T02:20:02.752" v="32"/>
        <pc:sldMkLst>
          <pc:docMk/>
          <pc:sldMk cId="3057005966" sldId="1877"/>
        </pc:sldMkLst>
      </pc:sldChg>
      <pc:sldChg chg="add">
        <pc:chgData name="Bagawan Reddy" userId="bba427f692340b1d" providerId="LiveId" clId="{8778B299-1691-41EC-BF6C-AAFD32FDE1C6}" dt="2024-11-30T02:20:02.752" v="32"/>
        <pc:sldMkLst>
          <pc:docMk/>
          <pc:sldMk cId="2638428140" sldId="1878"/>
        </pc:sldMkLst>
      </pc:sldChg>
      <pc:sldChg chg="add">
        <pc:chgData name="Bagawan Reddy" userId="bba427f692340b1d" providerId="LiveId" clId="{8778B299-1691-41EC-BF6C-AAFD32FDE1C6}" dt="2024-11-30T02:52:10.842" v="221"/>
        <pc:sldMkLst>
          <pc:docMk/>
          <pc:sldMk cId="1341098682" sldId="1879"/>
        </pc:sldMkLst>
      </pc:sldChg>
      <pc:sldChg chg="del">
        <pc:chgData name="Bagawan Reddy" userId="bba427f692340b1d" providerId="LiveId" clId="{8778B299-1691-41EC-BF6C-AAFD32FDE1C6}" dt="2024-11-30T02:19:40.383" v="30" actId="2696"/>
        <pc:sldMkLst>
          <pc:docMk/>
          <pc:sldMk cId="2467663404" sldId="1880"/>
        </pc:sldMkLst>
      </pc:sldChg>
      <pc:sldChg chg="del">
        <pc:chgData name="Bagawan Reddy" userId="bba427f692340b1d" providerId="LiveId" clId="{8778B299-1691-41EC-BF6C-AAFD32FDE1C6}" dt="2024-11-30T02:19:42.688" v="31" actId="47"/>
        <pc:sldMkLst>
          <pc:docMk/>
          <pc:sldMk cId="2242541604" sldId="1881"/>
        </pc:sldMkLst>
      </pc:sldChg>
      <pc:sldChg chg="addSp delSp modSp add mod">
        <pc:chgData name="Bagawan Reddy" userId="bba427f692340b1d" providerId="LiveId" clId="{8778B299-1691-41EC-BF6C-AAFD32FDE1C6}" dt="2024-11-30T02:33:14.397" v="61" actId="21"/>
        <pc:sldMkLst>
          <pc:docMk/>
          <pc:sldMk cId="2274549237" sldId="1882"/>
        </pc:sldMkLst>
        <pc:spChg chg="mod">
          <ac:chgData name="Bagawan Reddy" userId="bba427f692340b1d" providerId="LiveId" clId="{8778B299-1691-41EC-BF6C-AAFD32FDE1C6}" dt="2024-11-30T02:19:04.170" v="27" actId="20577"/>
          <ac:spMkLst>
            <pc:docMk/>
            <pc:sldMk cId="2274549237" sldId="1882"/>
            <ac:spMk id="4" creationId="{4A9EF64F-3130-767C-629C-B24C3897EDDB}"/>
          </ac:spMkLst>
        </pc:spChg>
        <pc:spChg chg="add del">
          <ac:chgData name="Bagawan Reddy" userId="bba427f692340b1d" providerId="LiveId" clId="{8778B299-1691-41EC-BF6C-AAFD32FDE1C6}" dt="2024-11-30T02:33:14.397" v="61" actId="21"/>
          <ac:spMkLst>
            <pc:docMk/>
            <pc:sldMk cId="2274549237" sldId="1882"/>
            <ac:spMk id="5" creationId="{69F10FDD-AA4E-BA96-EE0E-E55CFDDC356B}"/>
          </ac:spMkLst>
        </pc:spChg>
      </pc:sldChg>
      <pc:sldChg chg="addSp delSp modSp new mod">
        <pc:chgData name="Bagawan Reddy" userId="bba427f692340b1d" providerId="LiveId" clId="{8778B299-1691-41EC-BF6C-AAFD32FDE1C6}" dt="2024-11-30T02:52:28.868" v="223" actId="20577"/>
        <pc:sldMkLst>
          <pc:docMk/>
          <pc:sldMk cId="2023360014" sldId="1883"/>
        </pc:sldMkLst>
        <pc:spChg chg="add mod">
          <ac:chgData name="Bagawan Reddy" userId="bba427f692340b1d" providerId="LiveId" clId="{8778B299-1691-41EC-BF6C-AAFD32FDE1C6}" dt="2024-11-30T02:49:24.372" v="175" actId="115"/>
          <ac:spMkLst>
            <pc:docMk/>
            <pc:sldMk cId="2023360014" sldId="1883"/>
            <ac:spMk id="6" creationId="{643B5F63-12B3-F8AD-1BF8-46044C1D49EA}"/>
          </ac:spMkLst>
        </pc:spChg>
        <pc:spChg chg="add mod">
          <ac:chgData name="Bagawan Reddy" userId="bba427f692340b1d" providerId="LiveId" clId="{8778B299-1691-41EC-BF6C-AAFD32FDE1C6}" dt="2024-11-30T02:48:35.850" v="142" actId="1076"/>
          <ac:spMkLst>
            <pc:docMk/>
            <pc:sldMk cId="2023360014" sldId="1883"/>
            <ac:spMk id="7" creationId="{874F87DF-CC33-DD27-A80A-97383599EAD4}"/>
          </ac:spMkLst>
        </pc:spChg>
        <pc:spChg chg="add mod">
          <ac:chgData name="Bagawan Reddy" userId="bba427f692340b1d" providerId="LiveId" clId="{8778B299-1691-41EC-BF6C-AAFD32FDE1C6}" dt="2024-11-30T02:52:28.868" v="223" actId="20577"/>
          <ac:spMkLst>
            <pc:docMk/>
            <pc:sldMk cId="2023360014" sldId="1883"/>
            <ac:spMk id="8" creationId="{FCB2A136-919D-2B4E-7121-32E91E02B50F}"/>
          </ac:spMkLst>
        </pc:spChg>
      </pc:sldChg>
      <pc:sldChg chg="addSp delSp modSp new mod">
        <pc:chgData name="Bagawan Reddy" userId="bba427f692340b1d" providerId="LiveId" clId="{8778B299-1691-41EC-BF6C-AAFD32FDE1C6}" dt="2024-11-30T02:54:52.079" v="256" actId="1076"/>
        <pc:sldMkLst>
          <pc:docMk/>
          <pc:sldMk cId="2747467344" sldId="1884"/>
        </pc:sldMkLst>
        <pc:spChg chg="add mod">
          <ac:chgData name="Bagawan Reddy" userId="bba427f692340b1d" providerId="LiveId" clId="{8778B299-1691-41EC-BF6C-AAFD32FDE1C6}" dt="2024-11-30T02:54:13.718" v="233" actId="1076"/>
          <ac:spMkLst>
            <pc:docMk/>
            <pc:sldMk cId="2747467344" sldId="1884"/>
            <ac:spMk id="6" creationId="{158B51BF-780C-45D4-A1D0-32D55EA0F2B4}"/>
          </ac:spMkLst>
        </pc:spChg>
        <pc:spChg chg="add mod">
          <ac:chgData name="Bagawan Reddy" userId="bba427f692340b1d" providerId="LiveId" clId="{8778B299-1691-41EC-BF6C-AAFD32FDE1C6}" dt="2024-11-30T02:54:52.079" v="256" actId="1076"/>
          <ac:spMkLst>
            <pc:docMk/>
            <pc:sldMk cId="2747467344" sldId="1884"/>
            <ac:spMk id="7" creationId="{3113F833-4C7D-9A57-AE63-770046E4AA85}"/>
          </ac:spMkLst>
        </pc:spChg>
        <pc:picChg chg="add mod">
          <ac:chgData name="Bagawan Reddy" userId="bba427f692340b1d" providerId="LiveId" clId="{8778B299-1691-41EC-BF6C-AAFD32FDE1C6}" dt="2024-11-30T02:54:00.568" v="230" actId="1076"/>
          <ac:picMkLst>
            <pc:docMk/>
            <pc:sldMk cId="2747467344" sldId="1884"/>
            <ac:picMk id="5" creationId="{0BEC0EA8-7573-4501-A670-C0813BC2BB98}"/>
          </ac:picMkLst>
        </pc:picChg>
      </pc:sldChg>
      <pc:sldChg chg="addSp delSp modSp new del mod">
        <pc:chgData name="Bagawan Reddy" userId="bba427f692340b1d" providerId="LiveId" clId="{8778B299-1691-41EC-BF6C-AAFD32FDE1C6}" dt="2024-12-28T17:12:15.159" v="405" actId="47"/>
        <pc:sldMkLst>
          <pc:docMk/>
          <pc:sldMk cId="2032180938" sldId="1885"/>
        </pc:sldMkLst>
      </pc:sldChg>
      <pc:sldChg chg="addSp delSp modSp new mod">
        <pc:chgData name="Bagawan Reddy" userId="bba427f692340b1d" providerId="LiveId" clId="{8778B299-1691-41EC-BF6C-AAFD32FDE1C6}" dt="2024-12-30T19:44:59.600" v="478" actId="1076"/>
        <pc:sldMkLst>
          <pc:docMk/>
          <pc:sldMk cId="3590488185" sldId="1886"/>
        </pc:sldMkLst>
        <pc:spChg chg="add mod">
          <ac:chgData name="Bagawan Reddy" userId="bba427f692340b1d" providerId="LiveId" clId="{8778B299-1691-41EC-BF6C-AAFD32FDE1C6}" dt="2024-12-30T19:44:59.600" v="478" actId="1076"/>
          <ac:spMkLst>
            <pc:docMk/>
            <pc:sldMk cId="3590488185" sldId="1886"/>
            <ac:spMk id="2" creationId="{21E705CE-FDC5-6F77-3AD8-722709428A1B}"/>
          </ac:spMkLst>
        </pc:spChg>
        <pc:graphicFrameChg chg="add mod">
          <ac:chgData name="Bagawan Reddy" userId="bba427f692340b1d" providerId="LiveId" clId="{8778B299-1691-41EC-BF6C-AAFD32FDE1C6}" dt="2024-12-28T17:12:08.383" v="404"/>
          <ac:graphicFrameMkLst>
            <pc:docMk/>
            <pc:sldMk cId="3590488185" sldId="1886"/>
            <ac:graphicFrameMk id="6" creationId="{CE7A5101-FEDB-7D5B-DBCB-DC4B142F005E}"/>
          </ac:graphicFrameMkLst>
        </pc:graphicFrameChg>
      </pc:sldChg>
      <pc:sldChg chg="addSp delSp modSp new del mod">
        <pc:chgData name="Bagawan Reddy" userId="bba427f692340b1d" providerId="LiveId" clId="{8778B299-1691-41EC-BF6C-AAFD32FDE1C6}" dt="2024-12-30T20:45:23.298" v="501" actId="47"/>
        <pc:sldMkLst>
          <pc:docMk/>
          <pc:sldMk cId="2031144539" sldId="1887"/>
        </pc:sldMkLst>
        <pc:spChg chg="del">
          <ac:chgData name="Bagawan Reddy" userId="bba427f692340b1d" providerId="LiveId" clId="{8778B299-1691-41EC-BF6C-AAFD32FDE1C6}" dt="2024-12-30T20:05:06.396" v="483" actId="478"/>
          <ac:spMkLst>
            <pc:docMk/>
            <pc:sldMk cId="2031144539" sldId="1887"/>
            <ac:spMk id="2" creationId="{05F3D4D7-BE0D-310F-3540-3DAEE19307A3}"/>
          </ac:spMkLst>
        </pc:spChg>
        <pc:spChg chg="del">
          <ac:chgData name="Bagawan Reddy" userId="bba427f692340b1d" providerId="LiveId" clId="{8778B299-1691-41EC-BF6C-AAFD32FDE1C6}" dt="2024-12-30T20:05:08.193" v="484" actId="478"/>
          <ac:spMkLst>
            <pc:docMk/>
            <pc:sldMk cId="2031144539" sldId="1887"/>
            <ac:spMk id="3" creationId="{C50E41B0-DF82-C6FB-1E67-5DA32B9F5D68}"/>
          </ac:spMkLst>
        </pc:spChg>
        <pc:spChg chg="del">
          <ac:chgData name="Bagawan Reddy" userId="bba427f692340b1d" providerId="LiveId" clId="{8778B299-1691-41EC-BF6C-AAFD32FDE1C6}" dt="2024-12-30T20:05:11.112" v="485" actId="478"/>
          <ac:spMkLst>
            <pc:docMk/>
            <pc:sldMk cId="2031144539" sldId="1887"/>
            <ac:spMk id="4" creationId="{AA904818-1F3A-7FFC-C360-67E48EA7DFBB}"/>
          </ac:spMkLst>
        </pc:spChg>
        <pc:spChg chg="del">
          <ac:chgData name="Bagawan Reddy" userId="bba427f692340b1d" providerId="LiveId" clId="{8778B299-1691-41EC-BF6C-AAFD32FDE1C6}" dt="2024-12-30T20:05:13.674" v="486" actId="478"/>
          <ac:spMkLst>
            <pc:docMk/>
            <pc:sldMk cId="2031144539" sldId="1887"/>
            <ac:spMk id="5" creationId="{1586937A-9491-23E4-F682-101BCC3AB4B8}"/>
          </ac:spMkLst>
        </pc:spChg>
        <pc:picChg chg="add del mod">
          <ac:chgData name="Bagawan Reddy" userId="bba427f692340b1d" providerId="LiveId" clId="{8778B299-1691-41EC-BF6C-AAFD32FDE1C6}" dt="2024-12-30T20:05:20.711" v="489" actId="21"/>
          <ac:picMkLst>
            <pc:docMk/>
            <pc:sldMk cId="2031144539" sldId="1887"/>
            <ac:picMk id="7" creationId="{4BB362AD-BBC9-255C-6251-3A1D51DC33BD}"/>
          </ac:picMkLst>
        </pc:picChg>
      </pc:sldChg>
      <pc:sldChg chg="addSp delSp modSp add mod">
        <pc:chgData name="Bagawan Reddy" userId="bba427f692340b1d" providerId="LiveId" clId="{8778B299-1691-41EC-BF6C-AAFD32FDE1C6}" dt="2024-12-30T20:47:50.037" v="514" actId="20577"/>
        <pc:sldMkLst>
          <pc:docMk/>
          <pc:sldMk cId="3036726716" sldId="1887"/>
        </pc:sldMkLst>
        <pc:spChg chg="add mod">
          <ac:chgData name="Bagawan Reddy" userId="bba427f692340b1d" providerId="LiveId" clId="{8778B299-1691-41EC-BF6C-AAFD32FDE1C6}" dt="2024-12-30T20:47:43.486" v="506" actId="1076"/>
          <ac:spMkLst>
            <pc:docMk/>
            <pc:sldMk cId="3036726716" sldId="1887"/>
            <ac:spMk id="3" creationId="{D5F6B0DF-4304-D88B-D8B1-CF0A253BC31F}"/>
          </ac:spMkLst>
        </pc:spChg>
        <pc:spChg chg="mod">
          <ac:chgData name="Bagawan Reddy" userId="bba427f692340b1d" providerId="LiveId" clId="{8778B299-1691-41EC-BF6C-AAFD32FDE1C6}" dt="2024-12-30T20:47:50.037" v="514" actId="20577"/>
          <ac:spMkLst>
            <pc:docMk/>
            <pc:sldMk cId="3036726716" sldId="1887"/>
            <ac:spMk id="4" creationId="{DDFC5C17-148C-D654-B48F-C54FD9F0EF52}"/>
          </ac:spMkLst>
        </pc:spChg>
        <pc:spChg chg="del">
          <ac:chgData name="Bagawan Reddy" userId="bba427f692340b1d" providerId="LiveId" clId="{8778B299-1691-41EC-BF6C-AAFD32FDE1C6}" dt="2024-12-30T20:47:37.178" v="504" actId="478"/>
          <ac:spMkLst>
            <pc:docMk/>
            <pc:sldMk cId="3036726716" sldId="1887"/>
            <ac:spMk id="8" creationId="{11CC4B41-2680-1ED7-EBE0-B2B445AF9391}"/>
          </ac:spMkLst>
        </pc:spChg>
        <pc:picChg chg="del">
          <ac:chgData name="Bagawan Reddy" userId="bba427f692340b1d" providerId="LiveId" clId="{8778B299-1691-41EC-BF6C-AAFD32FDE1C6}" dt="2024-12-30T20:47:34.150" v="503" actId="478"/>
          <ac:picMkLst>
            <pc:docMk/>
            <pc:sldMk cId="3036726716" sldId="1887"/>
            <ac:picMk id="2" creationId="{675049A7-EB85-50F1-CBFB-ED05C865894B}"/>
          </ac:picMkLst>
        </pc:picChg>
      </pc:sldChg>
      <pc:sldChg chg="addSp delSp modSp new mod">
        <pc:chgData name="Bagawan Reddy" userId="bba427f692340b1d" providerId="LiveId" clId="{8778B299-1691-41EC-BF6C-AAFD32FDE1C6}" dt="2024-12-30T20:48:20.642" v="520"/>
        <pc:sldMkLst>
          <pc:docMk/>
          <pc:sldMk cId="4275643357" sldId="1888"/>
        </pc:sldMkLst>
        <pc:spChg chg="del">
          <ac:chgData name="Bagawan Reddy" userId="bba427f692340b1d" providerId="LiveId" clId="{8778B299-1691-41EC-BF6C-AAFD32FDE1C6}" dt="2024-12-30T20:48:09.628" v="518" actId="478"/>
          <ac:spMkLst>
            <pc:docMk/>
            <pc:sldMk cId="4275643357" sldId="1888"/>
            <ac:spMk id="2" creationId="{C279A16A-276A-05CC-8F42-EAE8DF371218}"/>
          </ac:spMkLst>
        </pc:spChg>
        <pc:spChg chg="del">
          <ac:chgData name="Bagawan Reddy" userId="bba427f692340b1d" providerId="LiveId" clId="{8778B299-1691-41EC-BF6C-AAFD32FDE1C6}" dt="2024-12-30T20:48:07.491" v="517" actId="478"/>
          <ac:spMkLst>
            <pc:docMk/>
            <pc:sldMk cId="4275643357" sldId="1888"/>
            <ac:spMk id="3" creationId="{BA2A4D1D-E086-1FCC-E286-F4298DD66907}"/>
          </ac:spMkLst>
        </pc:spChg>
        <pc:spChg chg="del">
          <ac:chgData name="Bagawan Reddy" userId="bba427f692340b1d" providerId="LiveId" clId="{8778B299-1691-41EC-BF6C-AAFD32FDE1C6}" dt="2024-12-30T20:48:04.162" v="516" actId="478"/>
          <ac:spMkLst>
            <pc:docMk/>
            <pc:sldMk cId="4275643357" sldId="1888"/>
            <ac:spMk id="4" creationId="{BCF37902-7B4A-2EC9-8A59-D8A4D10DB6E7}"/>
          </ac:spMkLst>
        </pc:spChg>
        <pc:spChg chg="add mod">
          <ac:chgData name="Bagawan Reddy" userId="bba427f692340b1d" providerId="LiveId" clId="{8778B299-1691-41EC-BF6C-AAFD32FDE1C6}" dt="2024-12-30T20:48:20.642" v="520"/>
          <ac:spMkLst>
            <pc:docMk/>
            <pc:sldMk cId="4275643357" sldId="1888"/>
            <ac:spMk id="15" creationId="{972C755A-8D5C-FFC8-BB71-33FD43902B2B}"/>
          </ac:spMkLst>
        </pc:spChg>
        <pc:grpChg chg="add mod">
          <ac:chgData name="Bagawan Reddy" userId="bba427f692340b1d" providerId="LiveId" clId="{8778B299-1691-41EC-BF6C-AAFD32FDE1C6}" dt="2024-12-30T20:48:16.459" v="519"/>
          <ac:grpSpMkLst>
            <pc:docMk/>
            <pc:sldMk cId="4275643357" sldId="1888"/>
            <ac:grpSpMk id="5" creationId="{C59FF63C-7376-800D-7F2E-0D36E5528F0E}"/>
          </ac:grpSpMkLst>
        </pc:grpChg>
        <pc:grpChg chg="mod">
          <ac:chgData name="Bagawan Reddy" userId="bba427f692340b1d" providerId="LiveId" clId="{8778B299-1691-41EC-BF6C-AAFD32FDE1C6}" dt="2024-12-30T20:48:16.459" v="519"/>
          <ac:grpSpMkLst>
            <pc:docMk/>
            <pc:sldMk cId="4275643357" sldId="1888"/>
            <ac:grpSpMk id="6" creationId="{E6D29402-FC78-A6A0-6973-4FA2D51209BD}"/>
          </ac:grpSpMkLst>
        </pc:grpChg>
        <pc:picChg chg="mod">
          <ac:chgData name="Bagawan Reddy" userId="bba427f692340b1d" providerId="LiveId" clId="{8778B299-1691-41EC-BF6C-AAFD32FDE1C6}" dt="2024-12-30T20:48:16.459" v="519"/>
          <ac:picMkLst>
            <pc:docMk/>
            <pc:sldMk cId="4275643357" sldId="1888"/>
            <ac:picMk id="7" creationId="{0831742F-3F43-7C9B-239B-ED09EE330B20}"/>
          </ac:picMkLst>
        </pc:picChg>
        <pc:picChg chg="mod">
          <ac:chgData name="Bagawan Reddy" userId="bba427f692340b1d" providerId="LiveId" clId="{8778B299-1691-41EC-BF6C-AAFD32FDE1C6}" dt="2024-12-30T20:48:16.459" v="519"/>
          <ac:picMkLst>
            <pc:docMk/>
            <pc:sldMk cId="4275643357" sldId="1888"/>
            <ac:picMk id="8" creationId="{79B584BC-6CB3-5A35-4AC0-97B85D96371F}"/>
          </ac:picMkLst>
        </pc:picChg>
        <pc:picChg chg="mod">
          <ac:chgData name="Bagawan Reddy" userId="bba427f692340b1d" providerId="LiveId" clId="{8778B299-1691-41EC-BF6C-AAFD32FDE1C6}" dt="2024-12-30T20:48:16.459" v="519"/>
          <ac:picMkLst>
            <pc:docMk/>
            <pc:sldMk cId="4275643357" sldId="1888"/>
            <ac:picMk id="9" creationId="{96809F4D-0713-C3EB-B137-42F7D5F41928}"/>
          </ac:picMkLst>
        </pc:picChg>
        <pc:picChg chg="mod">
          <ac:chgData name="Bagawan Reddy" userId="bba427f692340b1d" providerId="LiveId" clId="{8778B299-1691-41EC-BF6C-AAFD32FDE1C6}" dt="2024-12-30T20:48:16.459" v="519"/>
          <ac:picMkLst>
            <pc:docMk/>
            <pc:sldMk cId="4275643357" sldId="1888"/>
            <ac:picMk id="10" creationId="{A536BA4C-421E-2087-ED44-D77BBACDD99E}"/>
          </ac:picMkLst>
        </pc:picChg>
        <pc:picChg chg="mod">
          <ac:chgData name="Bagawan Reddy" userId="bba427f692340b1d" providerId="LiveId" clId="{8778B299-1691-41EC-BF6C-AAFD32FDE1C6}" dt="2024-12-30T20:48:16.459" v="519"/>
          <ac:picMkLst>
            <pc:docMk/>
            <pc:sldMk cId="4275643357" sldId="1888"/>
            <ac:picMk id="11" creationId="{6700F374-E544-0E05-6FBD-14DDA1300D37}"/>
          </ac:picMkLst>
        </pc:picChg>
        <pc:picChg chg="mod">
          <ac:chgData name="Bagawan Reddy" userId="bba427f692340b1d" providerId="LiveId" clId="{8778B299-1691-41EC-BF6C-AAFD32FDE1C6}" dt="2024-12-30T20:48:16.459" v="519"/>
          <ac:picMkLst>
            <pc:docMk/>
            <pc:sldMk cId="4275643357" sldId="1888"/>
            <ac:picMk id="12" creationId="{39D6A2AE-F629-4359-FD3D-CDCBA85AADEB}"/>
          </ac:picMkLst>
        </pc:picChg>
        <pc:picChg chg="mod">
          <ac:chgData name="Bagawan Reddy" userId="bba427f692340b1d" providerId="LiveId" clId="{8778B299-1691-41EC-BF6C-AAFD32FDE1C6}" dt="2024-12-30T20:48:16.459" v="519"/>
          <ac:picMkLst>
            <pc:docMk/>
            <pc:sldMk cId="4275643357" sldId="1888"/>
            <ac:picMk id="13" creationId="{FAC68FD2-7A0F-75C4-1D8D-CD845129D465}"/>
          </ac:picMkLst>
        </pc:picChg>
        <pc:picChg chg="mod">
          <ac:chgData name="Bagawan Reddy" userId="bba427f692340b1d" providerId="LiveId" clId="{8778B299-1691-41EC-BF6C-AAFD32FDE1C6}" dt="2024-12-30T20:48:16.459" v="519"/>
          <ac:picMkLst>
            <pc:docMk/>
            <pc:sldMk cId="4275643357" sldId="1888"/>
            <ac:picMk id="14" creationId="{573651E8-E7F9-297B-5702-94A20E751F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4F40F-5A97-209F-3917-21006CBA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0ED49-57D5-DBE0-29DA-E273B2EE7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43647E-63F5-47AB-F4C6-DB704F274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04566-189F-8D97-012B-C323C0C6C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8238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7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B60B1-BEF5-4848-BB02-98EBFE35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CAD-UFES/publications-tabelini-ijcnn-2019/tree/mast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datasets/safabouguezzi/german-traffic-sign-detection-benchmark-gtsdb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911A9C-F2E4-65D6-07DC-8813A0E67685}"/>
              </a:ext>
            </a:extLst>
          </p:cNvPr>
          <p:cNvSpPr txBox="1"/>
          <p:nvPr/>
        </p:nvSpPr>
        <p:spPr>
          <a:xfrm>
            <a:off x="7795967" y="5559708"/>
            <a:ext cx="417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</a:rPr>
              <a:t>1602-21-737-012  S. Bagawan Reddy</a:t>
            </a:r>
          </a:p>
          <a:p>
            <a:r>
              <a:rPr lang="en-IN" dirty="0">
                <a:solidFill>
                  <a:schemeClr val="accent2"/>
                </a:solidFill>
              </a:rPr>
              <a:t>1602-21-737-045  P. Sai Charan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607B3-FF63-B7F5-1400-D0E9F636E765}"/>
              </a:ext>
            </a:extLst>
          </p:cNvPr>
          <p:cNvSpPr txBox="1"/>
          <p:nvPr/>
        </p:nvSpPr>
        <p:spPr>
          <a:xfrm>
            <a:off x="4741684" y="2721114"/>
            <a:ext cx="7230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TRAFFIC SIGN DETECTION</a:t>
            </a: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80817-BA33-F9B0-160B-28F91414B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3197911-2A1A-EDCD-DC9C-F9FA8EA108F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172494"/>
          <a:ext cx="10515600" cy="1463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20599295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2972693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518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42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354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73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6114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0DD399-FFED-D9A3-F4A2-5608C590AFAA}"/>
              </a:ext>
            </a:extLst>
          </p:cNvPr>
          <p:cNvGraphicFramePr>
            <a:graphicFrameLocks noGrp="1"/>
          </p:cNvGraphicFramePr>
          <p:nvPr/>
        </p:nvGraphicFramePr>
        <p:xfrm>
          <a:off x="898850" y="366739"/>
          <a:ext cx="10394299" cy="450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0783">
                  <a:extLst>
                    <a:ext uri="{9D8B030D-6E8A-4147-A177-3AD203B41FA5}">
                      <a16:colId xmlns:a16="http://schemas.microsoft.com/office/drawing/2014/main" val="144286512"/>
                    </a:ext>
                  </a:extLst>
                </a:gridCol>
                <a:gridCol w="3336758">
                  <a:extLst>
                    <a:ext uri="{9D8B030D-6E8A-4147-A177-3AD203B41FA5}">
                      <a16:colId xmlns:a16="http://schemas.microsoft.com/office/drawing/2014/main" val="1501073663"/>
                    </a:ext>
                  </a:extLst>
                </a:gridCol>
                <a:gridCol w="3336758">
                  <a:extLst>
                    <a:ext uri="{9D8B030D-6E8A-4147-A177-3AD203B41FA5}">
                      <a16:colId xmlns:a16="http://schemas.microsoft.com/office/drawing/2014/main" val="3906910635"/>
                    </a:ext>
                  </a:extLst>
                </a:gridCol>
              </a:tblGrid>
              <a:tr h="406297">
                <a:tc>
                  <a:txBody>
                    <a:bodyPr/>
                    <a:lstStyle/>
                    <a:p>
                      <a:r>
                        <a:rPr lang="en-IN" b="1" dirty="0"/>
                        <a:t>Outcome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Description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Performance Metrics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648384"/>
                  </a:ext>
                </a:extLst>
              </a:tr>
              <a:tr h="1302377">
                <a:tc>
                  <a:txBody>
                    <a:bodyPr/>
                    <a:lstStyle/>
                    <a:p>
                      <a:r>
                        <a:rPr lang="en-IN" dirty="0"/>
                        <a:t>Handling Real-World Conditions</a:t>
                      </a:r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Addressed challenges like lighting, weather variations, and image distortions for robust traffic sign detection.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Limitations in generalization and overfitting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742471"/>
                  </a:ext>
                </a:extLst>
              </a:tr>
              <a:tr h="1602926">
                <a:tc>
                  <a:txBody>
                    <a:bodyPr/>
                    <a:lstStyle/>
                    <a:p>
                      <a:r>
                        <a:rPr lang="en-IN" dirty="0"/>
                        <a:t>Generalization Improvements</a:t>
                      </a:r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Applied strategies including deeper architectures, data augmentation, and regularization for enhanced robustness.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Improved robustness and efficiency under diverse conditions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401565"/>
                  </a:ext>
                </a:extLst>
              </a:tr>
              <a:tr h="406297">
                <a:tc>
                  <a:txBody>
                    <a:bodyPr/>
                    <a:lstStyle/>
                    <a:p>
                      <a:r>
                        <a:rPr lang="en-IN" dirty="0"/>
                        <a:t>Deeper Architectures for Accuracy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Demonstrated improved detection accuracy with deep architectures, critical for safety in traffic sign detection.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 lower error rates, &lt; 3% overall</a:t>
                      </a:r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37572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094C424-5A25-C357-E5F4-F036C3ED59B8}"/>
              </a:ext>
            </a:extLst>
          </p:cNvPr>
          <p:cNvSpPr txBox="1"/>
          <p:nvPr/>
        </p:nvSpPr>
        <p:spPr>
          <a:xfrm>
            <a:off x="1122947" y="4437563"/>
            <a:ext cx="40586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SOURCE:</a:t>
            </a:r>
          </a:p>
          <a:p>
            <a:r>
              <a:rPr lang="en-US" b="1" dirty="0">
                <a:solidFill>
                  <a:schemeClr val="bg1"/>
                </a:solidFill>
              </a:rPr>
              <a:t>DOI: 10.1109/TITS.2019.2913588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842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IN" sz="2800" u="sng" dirty="0">
                <a:solidFill>
                  <a:schemeClr val="bg1"/>
                </a:solidFill>
                <a:cs typeface="Times New Roman" panose="02020603050405020304" pitchFamily="18" charset="0"/>
              </a:rPr>
              <a:t>4.IMPLEMENTATION</a:t>
            </a:r>
            <a:br>
              <a:rPr lang="en-IN" sz="2800" b="1" u="sng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05394-7D4E-9F9C-2A49-2562D99FAD2B}"/>
              </a:ext>
            </a:extLst>
          </p:cNvPr>
          <p:cNvSpPr txBox="1"/>
          <p:nvPr/>
        </p:nvSpPr>
        <p:spPr>
          <a:xfrm>
            <a:off x="1018674" y="1201500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u="sng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4.1 BLOCK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E7E20F-1E20-C611-4961-91D6D87E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66" y="1816768"/>
            <a:ext cx="10614068" cy="322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D4C82-55E9-C73E-40EF-0B7B5835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FC5C17-148C-D654-B48F-C54FD9F0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IN" sz="2800" u="sng" dirty="0">
                <a:solidFill>
                  <a:schemeClr val="bg1"/>
                </a:solidFill>
                <a:cs typeface="Times New Roman" panose="02020603050405020304" pitchFamily="18" charset="0"/>
              </a:rPr>
              <a:t>DATASETS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D5F6B0DF-4304-D88B-D8B1-CF0A253BC31F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401817" y="1980414"/>
            <a:ext cx="11312165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altLang="en-US" dirty="0"/>
              <a:t>Arbitrary Natural Images Dataset</a:t>
            </a:r>
          </a:p>
          <a:p>
            <a:r>
              <a:rPr lang="en-US" altLang="en-US" dirty="0"/>
              <a:t>       </a:t>
            </a:r>
            <a:r>
              <a:rPr lang="en-US" altLang="en-US" b="0" u="sng" dirty="0"/>
              <a:t>Source:</a:t>
            </a:r>
            <a:r>
              <a:rPr lang="en-US" altLang="en-US" b="0" dirty="0"/>
              <a:t>  </a:t>
            </a:r>
            <a:r>
              <a:rPr lang="en-US" altLang="en-US" b="0" u="sng" dirty="0">
                <a:hlinkClick r:id="rId3"/>
              </a:rPr>
              <a:t>https://github.com/LCAD-UFES/publications-tabelini-ijcnn-2019/tree/master</a:t>
            </a:r>
            <a:endParaRPr lang="en-US" altLang="en-US" b="0" u="sng" dirty="0"/>
          </a:p>
          <a:p>
            <a:endParaRPr lang="en-US" altLang="en-US" dirty="0"/>
          </a:p>
          <a:p>
            <a:r>
              <a:rPr lang="en-US" altLang="en-US" dirty="0"/>
              <a:t>2. German Traffic Sign Detection Benchmark</a:t>
            </a:r>
          </a:p>
          <a:p>
            <a:r>
              <a:rPr lang="en-US" altLang="en-US" dirty="0"/>
              <a:t>       </a:t>
            </a:r>
            <a:r>
              <a:rPr lang="en-US" altLang="en-US" b="0" u="sng" dirty="0"/>
              <a:t>Source:</a:t>
            </a:r>
            <a:r>
              <a:rPr lang="en-US" altLang="en-US" b="0" dirty="0"/>
              <a:t> </a:t>
            </a:r>
            <a:r>
              <a:rPr lang="en-US" altLang="en-US" b="0" u="sng" dirty="0">
                <a:hlinkClick r:id="rId4"/>
              </a:rPr>
              <a:t>https://www.kaggle.com/datasets/safabouguezzi/german-traffic-sign-detection-benchmark-gtsdb</a:t>
            </a:r>
            <a:endParaRPr lang="en-US" altLang="en-US" u="sng" dirty="0"/>
          </a:p>
        </p:txBody>
      </p:sp>
    </p:spTree>
    <p:extLst>
      <p:ext uri="{BB962C8B-B14F-4D97-AF65-F5344CB8AC3E}">
        <p14:creationId xmlns:p14="http://schemas.microsoft.com/office/powerpoint/2010/main" val="303672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9FF63C-7376-800D-7F2E-0D36E5528F0E}"/>
              </a:ext>
            </a:extLst>
          </p:cNvPr>
          <p:cNvGrpSpPr/>
          <p:nvPr/>
        </p:nvGrpSpPr>
        <p:grpSpPr>
          <a:xfrm>
            <a:off x="2800939" y="1773025"/>
            <a:ext cx="6590121" cy="3311949"/>
            <a:chOff x="1177565" y="1484875"/>
            <a:chExt cx="6297104" cy="31531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D29402-FC78-A6A0-6973-4FA2D51209BD}"/>
                </a:ext>
              </a:extLst>
            </p:cNvPr>
            <p:cNvGrpSpPr/>
            <p:nvPr/>
          </p:nvGrpSpPr>
          <p:grpSpPr>
            <a:xfrm>
              <a:off x="1177565" y="1484875"/>
              <a:ext cx="6297104" cy="3153111"/>
              <a:chOff x="1262406" y="1489435"/>
              <a:chExt cx="6297104" cy="31531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9B584BC-6CB3-5A35-4AC0-97B85D963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2406" y="1489435"/>
                <a:ext cx="1574276" cy="1574276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6809F4D-0713-C3EB-B137-42F7D5F41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36682" y="1489435"/>
                <a:ext cx="1574276" cy="157427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536BA4C-421E-2087-ED44-D77BBACDD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0958" y="1489435"/>
                <a:ext cx="1574276" cy="157427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700F374-E544-0E05-6FBD-14DDA1300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5234" y="1489435"/>
                <a:ext cx="1574276" cy="157427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9D6A2AE-F629-4359-FD3D-CDCBA85AA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2406" y="3056328"/>
                <a:ext cx="1574277" cy="157427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AC68FD2-7A0F-75C4-1D8D-CD845129D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6681" y="3068270"/>
                <a:ext cx="1574276" cy="157427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73651E8-E7F9-297B-5702-94A20E751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0957" y="3063711"/>
                <a:ext cx="1574275" cy="1574275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31742F-3F43-7C9B-239B-ED09EE33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7248" y="3059151"/>
              <a:ext cx="1574275" cy="1574275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72C755A-8D5C-FFC8-BB71-33FD4390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95" y="583988"/>
            <a:ext cx="5334000" cy="1189038"/>
          </a:xfrm>
        </p:spPr>
        <p:txBody>
          <a:bodyPr>
            <a:normAutofit/>
          </a:bodyPr>
          <a:lstStyle/>
          <a:p>
            <a:r>
              <a:rPr lang="en-IN" sz="3600" u="sng" dirty="0">
                <a:solidFill>
                  <a:schemeClr val="bg1"/>
                </a:solidFill>
              </a:rPr>
              <a:t>SAMPLE IMAGES</a:t>
            </a:r>
          </a:p>
        </p:txBody>
      </p:sp>
    </p:spTree>
    <p:extLst>
      <p:ext uri="{BB962C8B-B14F-4D97-AF65-F5344CB8AC3E}">
        <p14:creationId xmlns:p14="http://schemas.microsoft.com/office/powerpoint/2010/main" val="427564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3B5F63-12B3-F8AD-1BF8-46044C1D49EA}"/>
              </a:ext>
            </a:extLst>
          </p:cNvPr>
          <p:cNvSpPr txBox="1"/>
          <p:nvPr/>
        </p:nvSpPr>
        <p:spPr>
          <a:xfrm>
            <a:off x="1018095" y="2375555"/>
            <a:ext cx="101998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n-lt"/>
              </a:rPr>
              <a:t>GPU-enabled Machine</a:t>
            </a:r>
            <a:r>
              <a:rPr lang="en-IN" dirty="0">
                <a:solidFill>
                  <a:schemeClr val="bg1"/>
                </a:solidFill>
                <a:latin typeface="+mn-lt"/>
              </a:rPr>
              <a:t>: A machine with a powerful GPU (e.g., NVIDIA Tesla, RTX series) for                           training deep CNN models efficiently. GPUs significantly reduce training time compared to CPUs.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n-lt"/>
              </a:rPr>
              <a:t>RAM</a:t>
            </a:r>
            <a:r>
              <a:rPr lang="en-IN" dirty="0">
                <a:solidFill>
                  <a:schemeClr val="bg1"/>
                </a:solidFill>
                <a:latin typeface="+mn-lt"/>
              </a:rPr>
              <a:t>: At least 16 GB to support efficient model training and data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n-lt"/>
              </a:rPr>
              <a:t>Storage</a:t>
            </a:r>
            <a:r>
              <a:rPr lang="en-IN" dirty="0">
                <a:solidFill>
                  <a:schemeClr val="bg1"/>
                </a:solidFill>
                <a:latin typeface="+mn-lt"/>
              </a:rPr>
              <a:t>: SSD with at least 512 GB for fast data access and model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+mn-lt"/>
            </a:endParaRPr>
          </a:p>
          <a:p>
            <a:r>
              <a:rPr lang="en-IN" b="1" u="sng" dirty="0">
                <a:solidFill>
                  <a:schemeClr val="bg1"/>
                </a:solidFill>
                <a:latin typeface="+mj-lt"/>
              </a:rPr>
              <a:t>SOFTWARE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n-lt"/>
              </a:rPr>
              <a:t>Programming Language</a:t>
            </a:r>
            <a:r>
              <a:rPr lang="en-IN" dirty="0">
                <a:solidFill>
                  <a:schemeClr val="bg1"/>
                </a:solidFill>
                <a:latin typeface="+mn-lt"/>
              </a:rPr>
              <a:t>: Python, widely used for machine learning and deep learning with support for libraries like </a:t>
            </a:r>
            <a:r>
              <a:rPr lang="en-IN" dirty="0" err="1">
                <a:solidFill>
                  <a:schemeClr val="bg1"/>
                </a:solidFill>
                <a:latin typeface="+mn-lt"/>
              </a:rPr>
              <a:t>PyTorch</a:t>
            </a:r>
            <a:r>
              <a:rPr lang="en-IN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+mn-lt"/>
              </a:rPr>
              <a:t>Libraries:</a:t>
            </a:r>
          </a:p>
          <a:p>
            <a:r>
              <a:rPr lang="en-IN" dirty="0">
                <a:solidFill>
                  <a:schemeClr val="bg1"/>
                </a:solidFill>
                <a:latin typeface="+mn-lt"/>
              </a:rPr>
              <a:t>         </a:t>
            </a:r>
            <a:r>
              <a:rPr lang="en-IN" u="sng" dirty="0">
                <a:solidFill>
                  <a:schemeClr val="bg1"/>
                </a:solidFill>
                <a:latin typeface="+mn-lt"/>
              </a:rPr>
              <a:t>OpenCV</a:t>
            </a:r>
            <a:r>
              <a:rPr lang="en-IN" dirty="0">
                <a:solidFill>
                  <a:schemeClr val="bg1"/>
                </a:solidFill>
                <a:latin typeface="+mn-lt"/>
              </a:rPr>
              <a:t>: For image preprocessing, such as resizing, transformations, and augmentations.</a:t>
            </a:r>
          </a:p>
          <a:p>
            <a:r>
              <a:rPr lang="en-IN" dirty="0">
                <a:solidFill>
                  <a:schemeClr val="bg1"/>
                </a:solidFill>
                <a:latin typeface="+mn-lt"/>
              </a:rPr>
              <a:t>         </a:t>
            </a:r>
            <a:r>
              <a:rPr lang="en-IN" u="sng" dirty="0">
                <a:solidFill>
                  <a:schemeClr val="bg1"/>
                </a:solidFill>
                <a:latin typeface="+mn-lt"/>
              </a:rPr>
              <a:t>NumPy</a:t>
            </a:r>
            <a:r>
              <a:rPr lang="en-IN" dirty="0">
                <a:solidFill>
                  <a:schemeClr val="bg1"/>
                </a:solidFill>
                <a:latin typeface="+mn-lt"/>
              </a:rPr>
              <a:t>: For efficient numerical computations and handling large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F87DF-CC33-DD27-A80A-97383599EAD4}"/>
              </a:ext>
            </a:extLst>
          </p:cNvPr>
          <p:cNvSpPr txBox="1"/>
          <p:nvPr/>
        </p:nvSpPr>
        <p:spPr>
          <a:xfrm>
            <a:off x="1018095" y="2006223"/>
            <a:ext cx="354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  <a:latin typeface="+mn-lt"/>
              </a:rPr>
              <a:t>HARDWARE 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2A136-919D-2B4E-7121-32E91E02B50F}"/>
              </a:ext>
            </a:extLst>
          </p:cNvPr>
          <p:cNvSpPr txBox="1"/>
          <p:nvPr/>
        </p:nvSpPr>
        <p:spPr>
          <a:xfrm>
            <a:off x="1018095" y="1271899"/>
            <a:ext cx="4524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4.2 </a:t>
            </a:r>
            <a:r>
              <a:rPr lang="en-US" sz="2000" u="sng" dirty="0">
                <a:solidFill>
                  <a:schemeClr val="bg1"/>
                </a:solidFill>
                <a:latin typeface="+mj-lt"/>
              </a:rPr>
              <a:t>MODERN TOOLS:</a:t>
            </a:r>
            <a:endParaRPr lang="en-IN" sz="2000" u="sng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3360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.png">
            <a:extLst>
              <a:ext uri="{FF2B5EF4-FFF2-40B4-BE49-F238E27FC236}">
                <a16:creationId xmlns:a16="http://schemas.microsoft.com/office/drawing/2014/main" id="{0BEC0EA8-7573-4501-A670-C0813BC2BB9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29430" y="2837468"/>
            <a:ext cx="6933139" cy="1366219"/>
          </a:xfrm>
          <a:prstGeom prst="rect">
            <a:avLst/>
          </a:prstGeom>
          <a:ln/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84" y="1168449"/>
            <a:ext cx="5334000" cy="773472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5.RESULTS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3F833-4C7D-9A57-AE63-770046E4AA85}"/>
              </a:ext>
            </a:extLst>
          </p:cNvPr>
          <p:cNvSpPr txBox="1"/>
          <p:nvPr/>
        </p:nvSpPr>
        <p:spPr>
          <a:xfrm>
            <a:off x="2629430" y="2205028"/>
            <a:ext cx="288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PRECISION</a:t>
            </a:r>
            <a:endParaRPr lang="en-IN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467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7A5101-FEDB-7D5B-DBCB-DC4B142F0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675255"/>
              </p:ext>
            </p:extLst>
          </p:nvPr>
        </p:nvGraphicFramePr>
        <p:xfrm>
          <a:off x="2032000" y="1520945"/>
          <a:ext cx="8127999" cy="2667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3627630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08423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50809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Reasearch</a:t>
                      </a:r>
                      <a:r>
                        <a:rPr lang="en-US" dirty="0"/>
                        <a:t> Paper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35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Intel Xeon E5606 (2.13GHz), Intel Xeon E7-4850 v4 (2.10GHz)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Tesla V100-SXM2 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39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NVIDIA TITAN Xp (12GB VRAM)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Tesla V100-SXM2 (2247MiB in use)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46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Compute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TensorFlow (</a:t>
                      </a:r>
                      <a:r>
                        <a:rPr lang="en-IN" dirty="0" err="1"/>
                        <a:t>ResNet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PyTorch</a:t>
                      </a:r>
                      <a:r>
                        <a:rPr lang="en-US" dirty="0"/>
                        <a:t>(MobileNet-V2)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940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Training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 hours on single run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 hours on single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2685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1E705CE-FDC5-6F77-3AD8-722709428A1B}"/>
              </a:ext>
            </a:extLst>
          </p:cNvPr>
          <p:cNvSpPr txBox="1"/>
          <p:nvPr/>
        </p:nvSpPr>
        <p:spPr>
          <a:xfrm>
            <a:off x="3629321" y="4291640"/>
            <a:ext cx="460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Table1: Comparison between research paper and our experiment</a:t>
            </a:r>
          </a:p>
        </p:txBody>
      </p:sp>
    </p:spTree>
    <p:extLst>
      <p:ext uri="{BB962C8B-B14F-4D97-AF65-F5344CB8AC3E}">
        <p14:creationId xmlns:p14="http://schemas.microsoft.com/office/powerpoint/2010/main" val="3590488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4280E3-0A0A-30F6-B3CB-6B1E210B3B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699"/>
          <a:stretch/>
        </p:blipFill>
        <p:spPr>
          <a:xfrm>
            <a:off x="360133" y="1321219"/>
            <a:ext cx="2807274" cy="3934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A857C8-25BD-CBFD-64CE-44B123ABB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636" y="1772059"/>
            <a:ext cx="3858084" cy="3313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362AD-BBC9-255C-6251-3A1D51DC33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832"/>
          <a:stretch/>
        </p:blipFill>
        <p:spPr>
          <a:xfrm>
            <a:off x="3815951" y="1321219"/>
            <a:ext cx="3306346" cy="42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F3AEC55-A4B1-5115-7CB4-6478F858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457380"/>
            <a:ext cx="9141397" cy="61555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4109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371D-27B8-77D4-9E82-7637E82D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4" y="715961"/>
            <a:ext cx="6837946" cy="1189038"/>
          </a:xfrm>
        </p:spPr>
        <p:txBody>
          <a:bodyPr/>
          <a:lstStyle/>
          <a:p>
            <a:r>
              <a:rPr lang="en-US" sz="40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AGENDA</a:t>
            </a:r>
            <a:br>
              <a:rPr lang="en-IN" sz="4000" b="1" u="sng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E028D-67A8-54BC-8181-9F83D5B10E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1054" y="1905000"/>
            <a:ext cx="6701876" cy="3276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0" dirty="0">
                <a:cs typeface="Times New Roman" panose="02020603050405020304" pitchFamily="18" charset="0"/>
              </a:rPr>
              <a:t>1.PROBLEM STATEMENT</a:t>
            </a:r>
          </a:p>
          <a:p>
            <a:pPr>
              <a:lnSpc>
                <a:spcPct val="150000"/>
              </a:lnSpc>
            </a:pPr>
            <a:r>
              <a:rPr lang="en-US" sz="1800" b="0" dirty="0">
                <a:cs typeface="Times New Roman" panose="02020603050405020304" pitchFamily="18" charset="0"/>
              </a:rPr>
              <a:t>2.ABSTRACT</a:t>
            </a:r>
          </a:p>
          <a:p>
            <a:pPr>
              <a:lnSpc>
                <a:spcPct val="150000"/>
              </a:lnSpc>
            </a:pPr>
            <a:r>
              <a:rPr lang="en-US" sz="1800" b="0" dirty="0">
                <a:cs typeface="Times New Roman" panose="02020603050405020304" pitchFamily="18" charset="0"/>
              </a:rPr>
              <a:t>3.</a:t>
            </a:r>
            <a:r>
              <a:rPr lang="en-US" b="0" dirty="0">
                <a:cs typeface="Times New Roman" panose="02020603050405020304" pitchFamily="18" charset="0"/>
              </a:rPr>
              <a:t>LITERATURE STUDY</a:t>
            </a:r>
            <a:endParaRPr lang="en-US" sz="1800" b="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0" dirty="0">
                <a:cs typeface="Times New Roman" panose="02020603050405020304" pitchFamily="18" charset="0"/>
              </a:rPr>
              <a:t>4.</a:t>
            </a:r>
            <a:r>
              <a:rPr lang="en-US" b="0" dirty="0">
                <a:cs typeface="Times New Roman" panose="02020603050405020304" pitchFamily="18" charset="0"/>
              </a:rPr>
              <a:t>IMPLEMENTATION</a:t>
            </a:r>
            <a:endParaRPr lang="en-US" sz="1800" b="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800" b="0" dirty="0">
                <a:cs typeface="Times New Roman" panose="02020603050405020304" pitchFamily="18" charset="0"/>
              </a:rPr>
              <a:t>5.</a:t>
            </a:r>
            <a:r>
              <a:rPr lang="en-US" b="0" dirty="0">
                <a:cs typeface="Times New Roman" panose="02020603050405020304" pitchFamily="18" charset="0"/>
              </a:rPr>
              <a:t>RESULTS OBTAINED</a:t>
            </a:r>
            <a:endParaRPr lang="en-IN" sz="1800" b="0" dirty="0">
              <a:cs typeface="Times New Roman" panose="02020603050405020304" pitchFamily="18" charset="0"/>
            </a:endParaRPr>
          </a:p>
          <a:p>
            <a:endParaRPr lang="en-IN" b="0" dirty="0"/>
          </a:p>
        </p:txBody>
      </p:sp>
    </p:spTree>
    <p:extLst>
      <p:ext uri="{BB962C8B-B14F-4D97-AF65-F5344CB8AC3E}">
        <p14:creationId xmlns:p14="http://schemas.microsoft.com/office/powerpoint/2010/main" val="199955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1.PROBLEM STATEMENT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just"/>
            <a:r>
              <a:rPr lang="en-US" b="0" dirty="0"/>
              <a:t>Developing and optimizing a Convolutional Neural Network (CNN) model for  traffic sign detection on arbitrary images generated in the referenced study. </a:t>
            </a:r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25" y="694567"/>
            <a:ext cx="9141397" cy="615553"/>
          </a:xfrm>
        </p:spPr>
        <p:txBody>
          <a:bodyPr/>
          <a:lstStyle/>
          <a:p>
            <a:r>
              <a:rPr lang="en-US" u="sng" dirty="0"/>
              <a:t>2.ABSTRACT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BA4CFA-DE7D-6BB8-F865-669A8717FD06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1753267" y="1002343"/>
            <a:ext cx="8878538" cy="4940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research focuses on improving CNN performance for traffic sign detection.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builds on a previous study that introduced synthetic image generation methods for this application.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original model achieved moderate accuracy in detecting traffic signs but had room for improvement in precision, reliability, and computational efficiency.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work aims to enhance performance by using lightweight architectures optimized to improve generalization to real-world traffic signs while reducing computational time.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objective is to decrease computational time, contributing to safer and more efficient traffic sign detection systems. </a:t>
            </a:r>
          </a:p>
        </p:txBody>
      </p: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EF64F-3130-767C-629C-B24C3897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/>
          <a:lstStyle/>
          <a:p>
            <a:r>
              <a:rPr lang="en-IN" sz="32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3. LITERATURE STUDY</a:t>
            </a:r>
            <a:br>
              <a:rPr lang="en-IN" sz="3200" b="1" u="sng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10FDD-AA4E-BA96-EE0E-E55CFDDC3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644789"/>
            <a:ext cx="10667999" cy="927425"/>
          </a:xfrm>
        </p:spPr>
        <p:txBody>
          <a:bodyPr/>
          <a:lstStyle/>
          <a:p>
            <a:r>
              <a:rPr lang="en-IN" b="1" dirty="0"/>
              <a:t>PAPER 1:</a:t>
            </a:r>
            <a:r>
              <a:rPr lang="en-IN" dirty="0"/>
              <a:t>  </a:t>
            </a:r>
          </a:p>
          <a:p>
            <a:r>
              <a:rPr lang="en-US" dirty="0"/>
              <a:t>Effortless Deep Training for Traffic Sign Detection Using Templates and Arbitrary Natural Images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F184F-3847-0540-FFD8-B2D9499882C9}"/>
              </a:ext>
            </a:extLst>
          </p:cNvPr>
          <p:cNvSpPr txBox="1"/>
          <p:nvPr/>
        </p:nvSpPr>
        <p:spPr>
          <a:xfrm>
            <a:off x="762000" y="2796843"/>
            <a:ext cx="1059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+mn-lt"/>
              </a:rPr>
              <a:t>SUMMARY: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The paper tackles the challenge of training deep learning models for traffic sign detection without relying on annotated real-world datasets.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Real-world datasets are expensive and time-consuming to collect and annotate.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To address this, the authors developed a synthetic data generation method.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This method combines natural images with traffic sign templates to create an effective training 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The approach helps overcome issues such as data imbalance and the costly annotation process.</a:t>
            </a:r>
          </a:p>
          <a:p>
            <a:pPr algn="just"/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454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8A9BB3-2119-61DB-D049-2F813EDD04B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172494"/>
          <a:ext cx="10515600" cy="1463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20599295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2972693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518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42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354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73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6114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CC34C97-28BF-6F50-B4C8-D3FD258C4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041759"/>
              </p:ext>
            </p:extLst>
          </p:nvPr>
        </p:nvGraphicFramePr>
        <p:xfrm>
          <a:off x="1106905" y="719666"/>
          <a:ext cx="9978189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063">
                  <a:extLst>
                    <a:ext uri="{9D8B030D-6E8A-4147-A177-3AD203B41FA5}">
                      <a16:colId xmlns:a16="http://schemas.microsoft.com/office/drawing/2014/main" val="144286512"/>
                    </a:ext>
                  </a:extLst>
                </a:gridCol>
                <a:gridCol w="3326063">
                  <a:extLst>
                    <a:ext uri="{9D8B030D-6E8A-4147-A177-3AD203B41FA5}">
                      <a16:colId xmlns:a16="http://schemas.microsoft.com/office/drawing/2014/main" val="1501073663"/>
                    </a:ext>
                  </a:extLst>
                </a:gridCol>
                <a:gridCol w="3326063">
                  <a:extLst>
                    <a:ext uri="{9D8B030D-6E8A-4147-A177-3AD203B41FA5}">
                      <a16:colId xmlns:a16="http://schemas.microsoft.com/office/drawing/2014/main" val="3906910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Performance Metrics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648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Synthetic</a:t>
                      </a:r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 Data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/>
                          </a:solidFill>
                        </a:rPr>
                        <a:t>Created synthetic images by overlaying traffic sign templates on arbitrary natural backgrounds, reducing data cost and annotation efforts.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/>
                          </a:solidFill>
                        </a:rPr>
                        <a:t>Eliminates need for real-world data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74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Detection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/>
                          </a:solidFill>
                        </a:rPr>
                        <a:t>Model trained on synthetic data achieved strong performance in detecting traffic signs.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Achieved &gt; 95% mean Average Precision (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mAP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40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Evaluation on German Traffic Signs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/>
                          </a:solidFill>
                        </a:rPr>
                        <a:t>Evaluated on the German Traffic Sign Detection Benchmark (GTSDB)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Precision: 94%, Recall: 91%, F1-Score: 93%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37572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587B4B2-95F6-D7CB-2A58-95158E71A798}"/>
              </a:ext>
            </a:extLst>
          </p:cNvPr>
          <p:cNvSpPr txBox="1"/>
          <p:nvPr/>
        </p:nvSpPr>
        <p:spPr>
          <a:xfrm>
            <a:off x="1106905" y="4437563"/>
            <a:ext cx="40586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SOURCE:</a:t>
            </a:r>
          </a:p>
          <a:p>
            <a:r>
              <a:rPr lang="en-US" b="1" dirty="0">
                <a:solidFill>
                  <a:schemeClr val="bg1"/>
                </a:solidFill>
              </a:rPr>
              <a:t>DOI: 10.1109/IJCNN.2019.8852086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918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10FDD-AA4E-BA96-EE0E-E55CFDDC3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522240"/>
            <a:ext cx="10667999" cy="927425"/>
          </a:xfrm>
        </p:spPr>
        <p:txBody>
          <a:bodyPr/>
          <a:lstStyle/>
          <a:p>
            <a:r>
              <a:rPr lang="en-IN" b="1" dirty="0"/>
              <a:t>PAPER 2:</a:t>
            </a:r>
            <a:r>
              <a:rPr lang="en-IN" dirty="0"/>
              <a:t>  </a:t>
            </a:r>
          </a:p>
          <a:p>
            <a:r>
              <a:rPr lang="en-US" dirty="0"/>
              <a:t>Enhancing Traffic Sign Detection and Classification Using Multi-Task Learning with CNNs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F184F-3847-0540-FFD8-B2D9499882C9}"/>
              </a:ext>
            </a:extLst>
          </p:cNvPr>
          <p:cNvSpPr txBox="1"/>
          <p:nvPr/>
        </p:nvSpPr>
        <p:spPr>
          <a:xfrm>
            <a:off x="762000" y="2572254"/>
            <a:ext cx="1059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+mn-lt"/>
              </a:rPr>
              <a:t>SUMMARY: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The problem identified in this study focuses on improving the performance of Traffic Sign Recognition (TSR) systems.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TSR systems' performance is affected by adverse weather conditions and environmental changes, which impact the accuracy of autonomous vehicles.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The authors selected this problem to leverage Convolutional Neural Networks (CNNs) and the German Traffic Sign Recognition Benchmark (GTSRB)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The aim is to enhance the robustness and accuracy of detection models for real-world autonomous driving and assistance systems.</a:t>
            </a:r>
          </a:p>
          <a:p>
            <a:pPr algn="just"/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17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99F1F-6E6A-FE4E-1D57-3DFF1804E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B0FFD0-272D-0209-F214-4E203C50CE91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172494"/>
          <a:ext cx="10515600" cy="146304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20599295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2972693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851814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421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354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473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6114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5887072-D533-8959-0D15-3B34C3A9E94F}"/>
              </a:ext>
            </a:extLst>
          </p:cNvPr>
          <p:cNvGraphicFramePr>
            <a:graphicFrameLocks noGrp="1"/>
          </p:cNvGraphicFramePr>
          <p:nvPr/>
        </p:nvGraphicFramePr>
        <p:xfrm>
          <a:off x="1074821" y="462991"/>
          <a:ext cx="10010274" cy="4172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6758">
                  <a:extLst>
                    <a:ext uri="{9D8B030D-6E8A-4147-A177-3AD203B41FA5}">
                      <a16:colId xmlns:a16="http://schemas.microsoft.com/office/drawing/2014/main" val="144286512"/>
                    </a:ext>
                  </a:extLst>
                </a:gridCol>
                <a:gridCol w="3336758">
                  <a:extLst>
                    <a:ext uri="{9D8B030D-6E8A-4147-A177-3AD203B41FA5}">
                      <a16:colId xmlns:a16="http://schemas.microsoft.com/office/drawing/2014/main" val="1501073663"/>
                    </a:ext>
                  </a:extLst>
                </a:gridCol>
                <a:gridCol w="3336758">
                  <a:extLst>
                    <a:ext uri="{9D8B030D-6E8A-4147-A177-3AD203B41FA5}">
                      <a16:colId xmlns:a16="http://schemas.microsoft.com/office/drawing/2014/main" val="3906910635"/>
                    </a:ext>
                  </a:extLst>
                </a:gridCol>
              </a:tblGrid>
              <a:tr h="606147">
                <a:tc>
                  <a:txBody>
                    <a:bodyPr/>
                    <a:lstStyle/>
                    <a:p>
                      <a:r>
                        <a:rPr lang="en-IN" b="1" dirty="0"/>
                        <a:t>Outcome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Description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Performance Metrics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648384"/>
                  </a:ext>
                </a:extLst>
              </a:tr>
              <a:tr h="606147">
                <a:tc>
                  <a:txBody>
                    <a:bodyPr/>
                    <a:lstStyle/>
                    <a:p>
                      <a:r>
                        <a:rPr lang="en-IN" dirty="0"/>
                        <a:t>CNN Architecture Design</a:t>
                      </a:r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Built a CNN with multiple convolutional and pooling layers, optimized using the Adam optimizer for effective feature extraction.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Classification accuracy: 98%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2742471"/>
                  </a:ext>
                </a:extLst>
              </a:tr>
              <a:tr h="606147">
                <a:tc>
                  <a:txBody>
                    <a:bodyPr/>
                    <a:lstStyle/>
                    <a:p>
                      <a:r>
                        <a:rPr lang="en-IN" dirty="0"/>
                        <a:t>Dataset</a:t>
                      </a:r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trained on the German Traffic Sign Recognition Benchmark (GTSRB)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 size: 50,000+ images, 43 classes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401565"/>
                  </a:ext>
                </a:extLst>
              </a:tr>
              <a:tr h="606147">
                <a:tc>
                  <a:txBody>
                    <a:bodyPr/>
                    <a:lstStyle/>
                    <a:p>
                      <a:r>
                        <a:rPr lang="en-IN" dirty="0"/>
                        <a:t>Model Performance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 high accuracy suitable for autonomous driving and intelligent traffic systems applications.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Recognition accuracy: &gt; 98%</a:t>
                      </a:r>
                      <a:endParaRPr lang="en-IN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37572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5C1C0C9-31F5-B564-4DEA-6F55DEE30C4A}"/>
              </a:ext>
            </a:extLst>
          </p:cNvPr>
          <p:cNvSpPr txBox="1"/>
          <p:nvPr/>
        </p:nvSpPr>
        <p:spPr>
          <a:xfrm>
            <a:off x="1106905" y="4437563"/>
            <a:ext cx="48286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u="sng" dirty="0">
                <a:solidFill>
                  <a:schemeClr val="bg1"/>
                </a:solidFill>
              </a:rPr>
              <a:t>SOURCE:</a:t>
            </a:r>
          </a:p>
          <a:p>
            <a:r>
              <a:rPr lang="en-US" b="1" dirty="0">
                <a:solidFill>
                  <a:schemeClr val="bg1"/>
                </a:solidFill>
              </a:rPr>
              <a:t>DOI: 10.1109/ICCST59048.2023.10474262</a:t>
            </a: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7005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10FDD-AA4E-BA96-EE0E-E55CFDDC3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522240"/>
            <a:ext cx="10667999" cy="927425"/>
          </a:xfrm>
        </p:spPr>
        <p:txBody>
          <a:bodyPr/>
          <a:lstStyle/>
          <a:p>
            <a:r>
              <a:rPr lang="en-IN" b="1" dirty="0"/>
              <a:t>PAPER 3:</a:t>
            </a:r>
            <a:r>
              <a:rPr lang="en-IN" dirty="0"/>
              <a:t>  </a:t>
            </a:r>
          </a:p>
          <a:p>
            <a:r>
              <a:rPr lang="en-US" dirty="0"/>
              <a:t>Deep Learning for Large-Scale Traffic-Sign Detection and Recognition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F184F-3847-0540-FFD8-B2D9499882C9}"/>
              </a:ext>
            </a:extLst>
          </p:cNvPr>
          <p:cNvSpPr txBox="1"/>
          <p:nvPr/>
        </p:nvSpPr>
        <p:spPr>
          <a:xfrm>
            <a:off x="762000" y="2796843"/>
            <a:ext cx="1059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+mn-lt"/>
              </a:rPr>
              <a:t>SUMMARY:	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The paper focuses on the need for large-scale traffic-sign detection for inventory management.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Most existing models are limited to detecting a small set of categories relevant to autonomous driving.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The study identifies a gap in handling high intra-category variability.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It proposes using Mask R-CNN to build a system that can detect and recognize a broad range of traffic signs across different conditions.</a:t>
            </a:r>
          </a:p>
          <a:p>
            <a:pPr algn="just"/>
            <a:endParaRPr lang="en-US" dirty="0">
              <a:solidFill>
                <a:schemeClr val="bg1"/>
              </a:solidFill>
              <a:latin typeface="+mn-lt"/>
            </a:endParaRPr>
          </a:p>
          <a:p>
            <a:pPr algn="just"/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448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wish American Heritage Month_Win32_JC_SL_v3" id="{5A91364D-DD38-4994-BB9C-41D074FD197A}" vid="{8577DF34-D72C-48EB-902A-0A54C766E0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4EE2DFF-920A-42C9-AEE0-3A0BF6AF46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5C1F8C-D27A-4CE7-9DF4-4AFDB2880F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F283A3-AA81-4663-8764-64F64C723FD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Jewish American Heritage Month presentation</Template>
  <TotalTime>490</TotalTime>
  <Words>964</Words>
  <Application>Microsoft Office PowerPoint</Application>
  <PresentationFormat>Widescreen</PresentationFormat>
  <Paragraphs>135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Times New Roman</vt:lpstr>
      <vt:lpstr>Office Theme</vt:lpstr>
      <vt:lpstr>PowerPoint Presentation</vt:lpstr>
      <vt:lpstr>AGENDA </vt:lpstr>
      <vt:lpstr>1.PROBLEM STATEMENT</vt:lpstr>
      <vt:lpstr>2.ABSTRACT</vt:lpstr>
      <vt:lpstr>3. LITERATURE STUDY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4.IMPLEMENTATION </vt:lpstr>
      <vt:lpstr>DATASETS</vt:lpstr>
      <vt:lpstr>SAMPLE IMAGES</vt:lpstr>
      <vt:lpstr>PowerPoint Presentation</vt:lpstr>
      <vt:lpstr>5.RESULTS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Bagawan Reddy</dc:creator>
  <cp:keywords/>
  <dc:description/>
  <cp:lastModifiedBy>Bagawan Reddy</cp:lastModifiedBy>
  <cp:revision>4</cp:revision>
  <dcterms:created xsi:type="dcterms:W3CDTF">2024-10-20T02:28:03Z</dcterms:created>
  <dcterms:modified xsi:type="dcterms:W3CDTF">2024-12-30T20:50:41Z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